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70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6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581" autoAdjust="0"/>
  </p:normalViewPr>
  <p:slideViewPr>
    <p:cSldViewPr>
      <p:cViewPr varScale="1">
        <p:scale>
          <a:sx n="53" d="100"/>
          <a:sy n="53" d="100"/>
        </p:scale>
        <p:origin x="18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19E7A-00F2-48AD-AF9A-D6C952CB6DEB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4C6FF-3AE9-487F-97C7-D9C076F33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57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1614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4180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843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860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9179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6713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3852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see Video </a:t>
            </a:r>
            <a:r>
              <a:rPr lang="en-GB" b="1" dirty="0" smtClean="0"/>
              <a:t>Activity 6.1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see also </a:t>
            </a:r>
            <a:r>
              <a:rPr lang="en-GB" b="1" dirty="0" smtClean="0"/>
              <a:t>Exercise 6.1a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89035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29896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Theory in Practice: Ethical Absolutist and Ethical Relativist Approaches to </a:t>
            </a:r>
            <a:r>
              <a:rPr lang="en-GB" b="1" dirty="0" err="1" smtClean="0"/>
              <a:t>Foxconn’s</a:t>
            </a:r>
            <a:r>
              <a:rPr lang="en-GB" b="1" dirty="0" smtClean="0"/>
              <a:t> Employment Practices</a:t>
            </a:r>
          </a:p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445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04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81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449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4560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718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5869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218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12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756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021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7004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11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0Nz8YrCC9X8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7772400" cy="175562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Ethics Theory </a:t>
            </a:r>
            <a:br>
              <a:rPr lang="en-GB" dirty="0" smtClean="0"/>
            </a:br>
            <a:r>
              <a:rPr lang="en-GB" dirty="0" smtClean="0"/>
              <a:t>and</a:t>
            </a:r>
            <a:br>
              <a:rPr lang="en-GB" dirty="0" smtClean="0"/>
            </a:br>
            <a:r>
              <a:rPr lang="en-GB" dirty="0" smtClean="0"/>
              <a:t> Business Practice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6.1 Ethical Relativism – Part One</a:t>
            </a:r>
          </a:p>
          <a:p>
            <a:r>
              <a:rPr lang="en-GB" dirty="0" smtClean="0"/>
              <a:t>Some Features of Ethical Relativism 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31649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theory in practice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pPr marL="0" indent="0" algn="ctr">
              <a:buNone/>
            </a:pPr>
            <a:r>
              <a:rPr lang="en-GB" dirty="0" smtClean="0"/>
              <a:t>ethical absolutist and ethical relativist approaches to </a:t>
            </a:r>
            <a:r>
              <a:rPr lang="en-GB" dirty="0" err="1" smtClean="0"/>
              <a:t>Foxconn’s</a:t>
            </a:r>
            <a:r>
              <a:rPr lang="en-GB" dirty="0" smtClean="0"/>
              <a:t> employment practices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150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points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ethical relativism </a:t>
            </a:r>
            <a:r>
              <a:rPr lang="en-GB" smtClean="0"/>
              <a:t>offers different </a:t>
            </a:r>
            <a:r>
              <a:rPr lang="en-GB" dirty="0" smtClean="0"/>
              <a:t>ways of thinking about business ethics from ethical absolutist theories</a:t>
            </a:r>
          </a:p>
          <a:p>
            <a:r>
              <a:rPr lang="en-GB" dirty="0" smtClean="0"/>
              <a:t>ethical relativism does not justify indifference about business ethics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755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aims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to </a:t>
            </a:r>
            <a:r>
              <a:rPr lang="en-GB" dirty="0"/>
              <a:t>outline some ways in which an ethical-relativist approach to business ethics differs from an ethical-absolutist </a:t>
            </a:r>
            <a:r>
              <a:rPr lang="en-GB" dirty="0" smtClean="0"/>
              <a:t>approach</a:t>
            </a:r>
          </a:p>
          <a:p>
            <a:r>
              <a:rPr lang="en-GB" dirty="0" smtClean="0"/>
              <a:t>explain </a:t>
            </a:r>
            <a:r>
              <a:rPr lang="en-GB" dirty="0"/>
              <a:t>why ethical relativism does not necessarily entail ethical indifference</a:t>
            </a: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213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ethical relativism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challenges the idea that the same standards of ethics should apply everywhere</a:t>
            </a:r>
          </a:p>
          <a:p>
            <a:r>
              <a:rPr lang="en-GB" dirty="0" smtClean="0"/>
              <a:t>is concerned </a:t>
            </a:r>
            <a:r>
              <a:rPr lang="en-GB" dirty="0"/>
              <a:t>with exploring variations in people’s attitudes towards ethics and considering why these variations might </a:t>
            </a:r>
            <a:r>
              <a:rPr lang="en-GB" dirty="0" smtClean="0"/>
              <a:t>exist</a:t>
            </a:r>
          </a:p>
          <a:p>
            <a:r>
              <a:rPr lang="en-GB" dirty="0" smtClean="0"/>
              <a:t>puts a lot of emphasis on ethical autonomy; encourages </a:t>
            </a:r>
            <a:r>
              <a:rPr lang="en-GB" dirty="0"/>
              <a:t>people to give expression to their own, deepest ethical </a:t>
            </a:r>
            <a:r>
              <a:rPr lang="en-GB" dirty="0" smtClean="0"/>
              <a:t>convictions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805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776864" cy="11430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contrasting ethical relativism to ethical universalism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across three dimensions: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the relevance of place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the nature of ethical statements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how to work out what is right and wrong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6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1. the relevance of </a:t>
            </a:r>
            <a:r>
              <a:rPr lang="en-GB" dirty="0" smtClean="0"/>
              <a:t>place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/>
              <a:t>relativism vs universalism</a:t>
            </a:r>
          </a:p>
          <a:p>
            <a:r>
              <a:rPr lang="en-GB" dirty="0" smtClean="0"/>
              <a:t>ethical absolutism seeks </a:t>
            </a:r>
            <a:r>
              <a:rPr lang="en-GB" b="1" dirty="0" smtClean="0"/>
              <a:t>universal</a:t>
            </a:r>
            <a:r>
              <a:rPr lang="en-GB" dirty="0" smtClean="0"/>
              <a:t> </a:t>
            </a:r>
            <a:r>
              <a:rPr lang="en-GB" dirty="0"/>
              <a:t>standards that can be applied </a:t>
            </a:r>
            <a:r>
              <a:rPr lang="en-GB" dirty="0" smtClean="0"/>
              <a:t>everywhere</a:t>
            </a:r>
          </a:p>
          <a:p>
            <a:r>
              <a:rPr lang="en-GB" dirty="0"/>
              <a:t>ethical relativists </a:t>
            </a:r>
            <a:r>
              <a:rPr lang="en-GB" dirty="0" smtClean="0"/>
              <a:t>explore differences that are  </a:t>
            </a:r>
            <a:r>
              <a:rPr lang="en-GB" b="1" dirty="0"/>
              <a:t>relative</a:t>
            </a:r>
            <a:r>
              <a:rPr lang="en-GB" dirty="0"/>
              <a:t> to place</a:t>
            </a:r>
          </a:p>
        </p:txBody>
      </p:sp>
    </p:spTree>
    <p:extLst>
      <p:ext uri="{BB962C8B-B14F-4D97-AF65-F5344CB8AC3E}">
        <p14:creationId xmlns:p14="http://schemas.microsoft.com/office/powerpoint/2010/main" val="261254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2</a:t>
            </a:r>
            <a:r>
              <a:rPr lang="en-GB" dirty="0"/>
              <a:t>. the nature of ethical </a:t>
            </a:r>
            <a:r>
              <a:rPr lang="en-GB" dirty="0" smtClean="0"/>
              <a:t>statements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/>
              <a:t>subjectivism vs objectivism</a:t>
            </a:r>
          </a:p>
          <a:p>
            <a:r>
              <a:rPr lang="en-GB" dirty="0" smtClean="0"/>
              <a:t>ethical absolutism seeks </a:t>
            </a:r>
            <a:r>
              <a:rPr lang="en-GB" b="1" dirty="0" smtClean="0"/>
              <a:t>objective</a:t>
            </a:r>
            <a:r>
              <a:rPr lang="en-GB" dirty="0" smtClean="0"/>
              <a:t> truths about ethics</a:t>
            </a:r>
          </a:p>
          <a:p>
            <a:r>
              <a:rPr lang="en-GB" dirty="0" smtClean="0"/>
              <a:t>ethical relativism considers that ethics may be a matter of </a:t>
            </a:r>
            <a:r>
              <a:rPr lang="en-GB" b="1" dirty="0" smtClean="0"/>
              <a:t>subjective</a:t>
            </a:r>
            <a:r>
              <a:rPr lang="en-GB" dirty="0" smtClean="0"/>
              <a:t> opinion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136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3. how </a:t>
            </a:r>
            <a:r>
              <a:rPr lang="en-GB" dirty="0"/>
              <a:t>to work out what is right and </a:t>
            </a:r>
            <a:r>
              <a:rPr lang="en-GB" dirty="0" smtClean="0"/>
              <a:t>wrong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800" b="1" i="1" dirty="0" smtClean="0"/>
              <a:t>emotion vs reason</a:t>
            </a:r>
          </a:p>
          <a:p>
            <a:pPr marL="0" indent="0">
              <a:buNone/>
            </a:pPr>
            <a:r>
              <a:rPr lang="en-GB" sz="2800" b="1" dirty="0"/>
              <a:t>ethical </a:t>
            </a:r>
            <a:r>
              <a:rPr lang="en-GB" sz="2800" b="1" dirty="0" smtClean="0"/>
              <a:t>absolutism </a:t>
            </a:r>
            <a:r>
              <a:rPr lang="en-GB" sz="2800" dirty="0" smtClean="0"/>
              <a:t>emphasises </a:t>
            </a:r>
            <a:r>
              <a:rPr lang="en-GB" sz="2800" dirty="0"/>
              <a:t>the role that </a:t>
            </a:r>
            <a:r>
              <a:rPr lang="en-GB" sz="2800" b="1" dirty="0"/>
              <a:t>reason</a:t>
            </a:r>
            <a:r>
              <a:rPr lang="en-GB" sz="2800" dirty="0"/>
              <a:t> </a:t>
            </a:r>
            <a:r>
              <a:rPr lang="en-GB" sz="2800" dirty="0" smtClean="0"/>
              <a:t>plays </a:t>
            </a:r>
            <a:r>
              <a:rPr lang="en-GB" sz="2800" dirty="0"/>
              <a:t>in ethical </a:t>
            </a:r>
            <a:r>
              <a:rPr lang="en-GB" sz="2800" dirty="0" smtClean="0"/>
              <a:t>judgement </a:t>
            </a:r>
          </a:p>
          <a:p>
            <a:pPr marL="800100" lvl="2" indent="0">
              <a:buNone/>
            </a:pPr>
            <a:r>
              <a:rPr lang="en-GB" sz="2800" dirty="0" smtClean="0"/>
              <a:t>ethics involves detached, dispassionate application </a:t>
            </a:r>
            <a:r>
              <a:rPr lang="en-GB" sz="2800" dirty="0"/>
              <a:t>of abstract, theoretically derived </a:t>
            </a:r>
            <a:r>
              <a:rPr lang="en-GB" sz="2800" dirty="0" smtClean="0"/>
              <a:t>principles</a:t>
            </a:r>
          </a:p>
          <a:p>
            <a:pPr marL="0" indent="0">
              <a:buNone/>
            </a:pPr>
            <a:r>
              <a:rPr lang="en-GB" sz="2800" b="1" dirty="0" smtClean="0"/>
              <a:t>ethical relativism </a:t>
            </a:r>
            <a:r>
              <a:rPr lang="en-GB" sz="2800" dirty="0" smtClean="0"/>
              <a:t>emphasises the role that </a:t>
            </a:r>
            <a:r>
              <a:rPr lang="en-GB" sz="2800" b="1" dirty="0" smtClean="0"/>
              <a:t>emotion</a:t>
            </a:r>
            <a:r>
              <a:rPr lang="en-GB" sz="2800" dirty="0" smtClean="0"/>
              <a:t> plays in ethical judgement</a:t>
            </a:r>
          </a:p>
          <a:p>
            <a:pPr marL="800100" lvl="2" indent="0">
              <a:buNone/>
            </a:pPr>
            <a:r>
              <a:rPr lang="en-GB" sz="2800" dirty="0" smtClean="0"/>
              <a:t>highlights the importance of proximity to ethics </a:t>
            </a:r>
          </a:p>
          <a:p>
            <a:endParaRPr lang="en-GB" dirty="0" smtClean="0"/>
          </a:p>
        </p:txBody>
      </p:sp>
      <p:sp>
        <p:nvSpPr>
          <p:cNvPr id="4" name="Right Arrow 3"/>
          <p:cNvSpPr/>
          <p:nvPr/>
        </p:nvSpPr>
        <p:spPr>
          <a:xfrm>
            <a:off x="672192" y="3147800"/>
            <a:ext cx="432048" cy="353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92" y="5445224"/>
            <a:ext cx="463550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050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ethical relativism and ethical absolutism at Jurassic Park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GB" dirty="0" smtClean="0">
              <a:hlinkClick r:id="rId3"/>
            </a:endParaRPr>
          </a:p>
          <a:p>
            <a:pPr marL="0" indent="0" algn="ctr">
              <a:buNone/>
            </a:pPr>
            <a:r>
              <a:rPr lang="en-GB" dirty="0" smtClean="0">
                <a:hlinkClick r:id="rId3"/>
              </a:rPr>
              <a:t>www.youtube.com/watch?v=0Nz8YrCC9X8</a:t>
            </a: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32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ethical relativism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does not </a:t>
            </a:r>
            <a:r>
              <a:rPr lang="en-GB" dirty="0" smtClean="0"/>
              <a:t>provide grounds for ethical indifference</a:t>
            </a:r>
          </a:p>
          <a:p>
            <a:r>
              <a:rPr lang="en-GB" b="1" dirty="0" smtClean="0"/>
              <a:t>does</a:t>
            </a:r>
            <a:r>
              <a:rPr lang="en-GB" dirty="0" smtClean="0"/>
              <a:t> provide good reason for ethical reflection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23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329</Words>
  <Application>Microsoft Office PowerPoint</Application>
  <PresentationFormat>On-screen Show (4:3)</PresentationFormat>
  <Paragraphs>54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Ethics Theory  and  Business Practice</vt:lpstr>
      <vt:lpstr>aims</vt:lpstr>
      <vt:lpstr>ethical relativism</vt:lpstr>
      <vt:lpstr>contrasting ethical relativism to ethical universalism</vt:lpstr>
      <vt:lpstr>1. the relevance of place</vt:lpstr>
      <vt:lpstr>2. the nature of ethical statements</vt:lpstr>
      <vt:lpstr>3. how to work out what is right and wrong</vt:lpstr>
      <vt:lpstr>ethical relativism and ethical absolutism at Jurassic Park</vt:lpstr>
      <vt:lpstr>ethical relativism</vt:lpstr>
      <vt:lpstr>theory in practice</vt:lpstr>
      <vt:lpstr>key points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User</dc:creator>
  <cp:lastModifiedBy>Rafael Marques</cp:lastModifiedBy>
  <cp:revision>42</cp:revision>
  <dcterms:created xsi:type="dcterms:W3CDTF">2014-04-08T09:24:31Z</dcterms:created>
  <dcterms:modified xsi:type="dcterms:W3CDTF">2016-08-09T15:53:56Z</dcterms:modified>
</cp:coreProperties>
</file>